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60"/>
  </p:notesMasterIdLst>
  <p:sldIdLst>
    <p:sldId id="288" r:id="rId2"/>
    <p:sldId id="289" r:id="rId3"/>
    <p:sldId id="290" r:id="rId4"/>
    <p:sldId id="306" r:id="rId5"/>
    <p:sldId id="330" r:id="rId6"/>
    <p:sldId id="305" r:id="rId7"/>
    <p:sldId id="256" r:id="rId8"/>
    <p:sldId id="257" r:id="rId9"/>
    <p:sldId id="258" r:id="rId10"/>
    <p:sldId id="309" r:id="rId11"/>
    <p:sldId id="307" r:id="rId12"/>
    <p:sldId id="308" r:id="rId13"/>
    <p:sldId id="310" r:id="rId14"/>
    <p:sldId id="341" r:id="rId15"/>
    <p:sldId id="321" r:id="rId16"/>
    <p:sldId id="322" r:id="rId17"/>
    <p:sldId id="317" r:id="rId18"/>
    <p:sldId id="314" r:id="rId19"/>
    <p:sldId id="323" r:id="rId20"/>
    <p:sldId id="282" r:id="rId21"/>
    <p:sldId id="287" r:id="rId22"/>
    <p:sldId id="338" r:id="rId23"/>
    <p:sldId id="283" r:id="rId24"/>
    <p:sldId id="284" r:id="rId25"/>
    <p:sldId id="320" r:id="rId26"/>
    <p:sldId id="342" r:id="rId27"/>
    <p:sldId id="296" r:id="rId28"/>
    <p:sldId id="315" r:id="rId29"/>
    <p:sldId id="316" r:id="rId30"/>
    <p:sldId id="267" r:id="rId31"/>
    <p:sldId id="277" r:id="rId32"/>
    <p:sldId id="278" r:id="rId33"/>
    <p:sldId id="337" r:id="rId34"/>
    <p:sldId id="285" r:id="rId35"/>
    <p:sldId id="286" r:id="rId36"/>
    <p:sldId id="268" r:id="rId37"/>
    <p:sldId id="269" r:id="rId38"/>
    <p:sldId id="344" r:id="rId39"/>
    <p:sldId id="326" r:id="rId40"/>
    <p:sldId id="343" r:id="rId41"/>
    <p:sldId id="327" r:id="rId42"/>
    <p:sldId id="328" r:id="rId43"/>
    <p:sldId id="336" r:id="rId44"/>
    <p:sldId id="329" r:id="rId45"/>
    <p:sldId id="345" r:id="rId46"/>
    <p:sldId id="332" r:id="rId47"/>
    <p:sldId id="333" r:id="rId48"/>
    <p:sldId id="335" r:id="rId49"/>
    <p:sldId id="334" r:id="rId50"/>
    <p:sldId id="299" r:id="rId51"/>
    <p:sldId id="340" r:id="rId52"/>
    <p:sldId id="339" r:id="rId53"/>
    <p:sldId id="300" r:id="rId54"/>
    <p:sldId id="301" r:id="rId55"/>
    <p:sldId id="304" r:id="rId56"/>
    <p:sldId id="298" r:id="rId57"/>
    <p:sldId id="291" r:id="rId58"/>
    <p:sldId id="29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86739"/>
  </p:normalViewPr>
  <p:slideViewPr>
    <p:cSldViewPr snapToGrid="0" snapToObjects="1">
      <p:cViewPr>
        <p:scale>
          <a:sx n="79" d="100"/>
          <a:sy n="79" d="100"/>
        </p:scale>
        <p:origin x="14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Relationship Id="rId3" Type="http://schemas.openxmlformats.org/officeDocument/2006/relationships/hyperlink" Target="https://www.flickr.com/photos/honorthegift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s://www.flickr.com/photos/stjr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achd.net/board/pubs/minutes/050411_boh_minutes.pdf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Relationship Id="rId3" Type="http://schemas.openxmlformats.org/officeDocument/2006/relationships/hyperlink" Target="https://www.flickr.com/photos/frenchtart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Relationship Id="rId3" Type="http://schemas.openxmlformats.org/officeDocument/2006/relationships/hyperlink" Target="https://www.flickr.com/photos/60173925@N06/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Relationship Id="rId3" Type="http://schemas.openxmlformats.org/officeDocument/2006/relationships/hyperlink" Target="https://www.flickr.com/photos/usdagov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Contains</a:t>
            </a:r>
            <a:r>
              <a:rPr lang="en-US" baseline="0" dirty="0" smtClean="0"/>
              <a:t> Sensitive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PM of Pakistan visits Downing Street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/photos/number10gov/14094086173/sizes/l/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Stjórnarráð Íslands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</a:t>
            </a:r>
          </a:p>
          <a:p>
            <a:r>
              <a:rPr lang="en-US" dirty="0" smtClean="0"/>
              <a:t>License All rights reserved by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/22370055709/sizes/k/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/2017/07/28/world/</a:t>
            </a:r>
            <a:r>
              <a:rPr lang="en-US" dirty="0" err="1" smtClean="0"/>
              <a:t>asia</a:t>
            </a:r>
            <a:r>
              <a:rPr lang="en-US" dirty="0" smtClean="0"/>
              <a:t>/</a:t>
            </a:r>
            <a:r>
              <a:rPr lang="en-US" dirty="0" err="1" smtClean="0"/>
              <a:t>panama-papers-pakistan-nawaz-sharif.html?rref</a:t>
            </a:r>
            <a:r>
              <a:rPr lang="en-US" dirty="0" smtClean="0"/>
              <a:t>=collection%2Ftimestopic%2FPakistan&amp;action=</a:t>
            </a:r>
            <a:r>
              <a:rPr lang="en-US" dirty="0" err="1" smtClean="0"/>
              <a:t>click&amp;contentCollection</a:t>
            </a:r>
            <a:r>
              <a:rPr lang="en-US" dirty="0" smtClean="0"/>
              <a:t>=</a:t>
            </a:r>
            <a:r>
              <a:rPr lang="en-US" dirty="0" err="1" smtClean="0"/>
              <a:t>world&amp;region</a:t>
            </a:r>
            <a:r>
              <a:rPr lang="en-US" dirty="0" smtClean="0"/>
              <a:t>=</a:t>
            </a:r>
            <a:r>
              <a:rPr lang="en-US" dirty="0" err="1" smtClean="0"/>
              <a:t>stream&amp;module</a:t>
            </a:r>
            <a:r>
              <a:rPr lang="en-US" dirty="0" smtClean="0"/>
              <a:t>=</a:t>
            </a:r>
            <a:r>
              <a:rPr lang="en-US" dirty="0" err="1" smtClean="0"/>
              <a:t>stream_unit&amp;version</a:t>
            </a:r>
            <a:r>
              <a:rPr lang="en-US" dirty="0" smtClean="0"/>
              <a:t>=</a:t>
            </a:r>
            <a:r>
              <a:rPr lang="en-US" dirty="0" err="1" smtClean="0"/>
              <a:t>latest&amp;contentPlacement</a:t>
            </a:r>
            <a:r>
              <a:rPr lang="en-US" dirty="0" smtClean="0"/>
              <a:t>=1&amp;pgtype=collection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source.opennews.org</a:t>
            </a:r>
            <a:r>
              <a:rPr lang="en-US" dirty="0" smtClean="0"/>
              <a:t>/articles/people-and-tech-behind-panama-papers/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/ICIJ/extract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remix.epiccry.com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www.openrecords.pa.gov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/Appeals/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FinalDetRecord.cfm?docket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=2011-0467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http://www.achd.net/board/pubs/minutes/050411_boh_minutes.pdf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smtClean="0"/>
              <a:t>/5365303225/sizes/o/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ource.opennews.org/articles/people-and-tech-behind-panama-pap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Library Evaluation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876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smtClean="0"/>
              <a:t>Get a Parser</a:t>
            </a:r>
          </a:p>
          <a:p>
            <a:r>
              <a:rPr lang="en-US" dirty="0" smtClean="0"/>
              <a:t>Grab the metadata</a:t>
            </a:r>
          </a:p>
          <a:p>
            <a:r>
              <a:rPr lang="en-US" dirty="0" smtClean="0"/>
              <a:t>Grab the Text</a:t>
            </a:r>
          </a:p>
        </p:txBody>
      </p:sp>
    </p:spTree>
    <p:extLst>
      <p:ext uri="{BB962C8B-B14F-4D97-AF65-F5344CB8AC3E}">
        <p14:creationId xmlns:p14="http://schemas.microsoft.com/office/powerpoint/2010/main" val="4007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946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Medium - Moderate </a:t>
            </a:r>
            <a:r>
              <a:rPr lang="en-US" dirty="0" smtClean="0"/>
              <a:t>Code, Set-up high</a:t>
            </a:r>
            <a:endParaRPr lang="en-US" dirty="0"/>
          </a:p>
          <a:p>
            <a:r>
              <a:rPr lang="en-US" dirty="0" smtClean="0"/>
              <a:t>Workflow - Human </a:t>
            </a:r>
            <a:r>
              <a:rPr lang="en-US" dirty="0"/>
              <a:t>or Machine - 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File</a:t>
            </a:r>
          </a:p>
          <a:p>
            <a:r>
              <a:rPr lang="en-US" dirty="0" smtClean="0"/>
              <a:t>Identify A Page</a:t>
            </a:r>
          </a:p>
          <a:p>
            <a:r>
              <a:rPr lang="en-US" dirty="0" smtClean="0"/>
              <a:t>Text Stripper</a:t>
            </a:r>
          </a:p>
          <a:p>
            <a:r>
              <a:rPr lang="en-US" dirty="0" smtClean="0"/>
              <a:t>Define Regions</a:t>
            </a:r>
          </a:p>
          <a:p>
            <a:r>
              <a:rPr lang="en-US" dirty="0" smtClean="0"/>
              <a:t>Create Regions</a:t>
            </a:r>
          </a:p>
          <a:p>
            <a:r>
              <a:rPr lang="en-US" dirty="0" smtClean="0"/>
              <a:t>Name Regions</a:t>
            </a:r>
          </a:p>
          <a:p>
            <a:r>
              <a:rPr lang="en-US" dirty="0" smtClean="0"/>
              <a:t>Review and revise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</a:t>
            </a:r>
            <a:r>
              <a:rPr lang="en-US" dirty="0" smtClean="0"/>
              <a:t> </a:t>
            </a:r>
            <a:r>
              <a:rPr lang="en-US" dirty="0" smtClean="0"/>
              <a:t>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didn’t need delimiters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We needed to recognize header values.</a:t>
            </a:r>
            <a:endParaRPr lang="en-US" dirty="0" smtClean="0"/>
          </a:p>
          <a:p>
            <a:r>
              <a:rPr lang="en-US" dirty="0" smtClean="0"/>
              <a:t>We made retained context.</a:t>
            </a:r>
            <a:endParaRPr lang="en-US" dirty="0" smtClean="0"/>
          </a:p>
          <a:p>
            <a:r>
              <a:rPr lang="en-US" dirty="0" smtClean="0"/>
              <a:t>The top half and the bottom </a:t>
            </a:r>
            <a:r>
              <a:rPr lang="en-US" dirty="0" smtClean="0"/>
              <a:t>half issue was solved with human </a:t>
            </a:r>
            <a:r>
              <a:rPr lang="en-US" dirty="0" err="1" smtClean="0"/>
              <a:t>intellignce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114800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880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High, very complex</a:t>
            </a:r>
            <a:endParaRPr lang="en-US" dirty="0"/>
          </a:p>
          <a:p>
            <a:r>
              <a:rPr lang="en-US" dirty="0"/>
              <a:t>Human or Machine - </a:t>
            </a:r>
            <a:r>
              <a:rPr lang="en-US" dirty="0" smtClean="0"/>
              <a:t>Either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91322"/>
            <a:ext cx="8249165" cy="11658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40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028541"/>
            <a:ext cx="8302334" cy="10744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was a pipeline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library needs to fit your problem very well</a:t>
            </a:r>
          </a:p>
          <a:p>
            <a:r>
              <a:rPr lang="en-US" dirty="0" smtClean="0"/>
              <a:t>It leaves out a lot of the pipeline issues</a:t>
            </a:r>
          </a:p>
          <a:p>
            <a:r>
              <a:rPr lang="en-US" dirty="0" smtClean="0"/>
              <a:t>Tesseract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It’s interesting, but complicated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PANAMA PAPERS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0287000" cy="6856327"/>
          </a:xfrm>
        </p:spPr>
      </p:pic>
    </p:spTree>
    <p:extLst>
      <p:ext uri="{BB962C8B-B14F-4D97-AF65-F5344CB8AC3E}">
        <p14:creationId xmlns:p14="http://schemas.microsoft.com/office/powerpoint/2010/main" val="608820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Consortium for Investigative Journalists (ICIJ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https://source.opennews.org/articles/people-and-tech-behind-panama-papers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 tool built on past success </a:t>
            </a:r>
            <a:r>
              <a:rPr lang="mr-IN" dirty="0" smtClean="0"/>
              <a:t>–</a:t>
            </a:r>
            <a:r>
              <a:rPr lang="en-US" dirty="0" smtClean="0"/>
              <a:t> 3 years in the making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Tesseract</a:t>
            </a:r>
          </a:p>
          <a:p>
            <a:r>
              <a:rPr lang="en-US" dirty="0" smtClean="0"/>
              <a:t>Downfall of World Leaders</a:t>
            </a:r>
          </a:p>
          <a:p>
            <a:pPr lvl="1"/>
            <a:r>
              <a:rPr lang="en-US" dirty="0" smtClean="0"/>
              <a:t>Nawaz Sharif </a:t>
            </a:r>
            <a:r>
              <a:rPr lang="mr-IN" dirty="0" smtClean="0"/>
              <a:t>–</a:t>
            </a:r>
            <a:r>
              <a:rPr lang="en-US" dirty="0" smtClean="0"/>
              <a:t> Former Prime Minister of Pakistan</a:t>
            </a:r>
          </a:p>
          <a:p>
            <a:pPr lvl="1"/>
            <a:r>
              <a:rPr lang="en-US" dirty="0"/>
              <a:t>Sigmundur David </a:t>
            </a:r>
            <a:r>
              <a:rPr lang="en-US" dirty="0" err="1" smtClean="0"/>
              <a:t>Gunnlaugsson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Former Prime Minister of Iceland</a:t>
            </a:r>
          </a:p>
          <a:p>
            <a:r>
              <a:rPr lang="en-US" dirty="0" smtClean="0"/>
              <a:t>Extract on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/ICIJ/extract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Make them accessible</a:t>
            </a:r>
          </a:p>
          <a:p>
            <a:r>
              <a:rPr lang="en-US" dirty="0" smtClean="0"/>
              <a:t>This isn’t a library quite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3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r>
              <a:rPr lang="en-US" dirty="0" smtClean="0"/>
              <a:t>Tesseract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Papers</a:t>
            </a:r>
          </a:p>
          <a:p>
            <a:pPr lvl="1"/>
            <a:r>
              <a:rPr lang="en-US" dirty="0" err="1" smtClean="0"/>
              <a:t>DropBox</a:t>
            </a:r>
            <a:r>
              <a:rPr lang="en-US" dirty="0" smtClean="0"/>
              <a:t> Firefly</a:t>
            </a:r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5865</TotalTime>
  <Words>823</Words>
  <Application>Microsoft Macintosh PowerPoint</Application>
  <PresentationFormat>Widescreen</PresentationFormat>
  <Paragraphs>237</Paragraphs>
  <Slides>58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Show Some Code</vt:lpstr>
      <vt:lpstr>Illustrative Text!</vt:lpstr>
      <vt:lpstr>Simple Text Extraction</vt:lpstr>
      <vt:lpstr>PowerPoint Presentation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Show Some Code</vt:lpstr>
      <vt:lpstr>PowerPoint Presentation</vt:lpstr>
      <vt:lpstr>PowerPoint Presentation</vt:lpstr>
      <vt:lpstr>PowerPoint Presentation</vt:lpstr>
      <vt:lpstr>PowerPoint Presentation</vt:lpstr>
      <vt:lpstr>Complex Text Extraction</vt:lpstr>
      <vt:lpstr>PowerPoint Presentation</vt:lpstr>
      <vt:lpstr>PowerPoint Presentation</vt:lpstr>
      <vt:lpstr>PDFTabExtract</vt:lpstr>
      <vt:lpstr>Very Specific Use Criteria</vt:lpstr>
      <vt:lpstr>Tutorial Example Document</vt:lpstr>
      <vt:lpstr>My Example Document</vt:lpstr>
      <vt:lpstr>This was a pipeline issue</vt:lpstr>
      <vt:lpstr>PANAMA PAPERS</vt:lpstr>
      <vt:lpstr>PowerPoint Presentation</vt:lpstr>
      <vt:lpstr>PowerPoint Presentation</vt:lpstr>
      <vt:lpstr>PowerPoint Presentation</vt:lpstr>
      <vt:lpstr>PowerPoint Presentation</vt:lpstr>
      <vt:lpstr>Concluding Remarks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100</cp:revision>
  <dcterms:created xsi:type="dcterms:W3CDTF">2017-07-13T14:12:07Z</dcterms:created>
  <dcterms:modified xsi:type="dcterms:W3CDTF">2017-07-30T14:48:07Z</dcterms:modified>
  <cp:category/>
</cp:coreProperties>
</file>